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1169289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1pPr>
    <a:lvl2pPr marL="1169289" algn="l" defTabSz="1169289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2pPr>
    <a:lvl3pPr marL="2338578" algn="l" defTabSz="1169289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3pPr>
    <a:lvl4pPr marL="3507867" algn="l" defTabSz="1169289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4pPr>
    <a:lvl5pPr marL="4677156" algn="l" defTabSz="1169289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5pPr>
    <a:lvl6pPr marL="5846445" algn="l" defTabSz="1169289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6pPr>
    <a:lvl7pPr marL="7015734" algn="l" defTabSz="1169289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7pPr>
    <a:lvl8pPr marL="8185023" algn="l" defTabSz="1169289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8pPr>
    <a:lvl9pPr marL="9354312" algn="l" defTabSz="1169289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4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5" d="100"/>
          <a:sy n="15" d="100"/>
        </p:scale>
        <p:origin x="1598" y="29"/>
      </p:cViewPr>
      <p:guideLst>
        <p:guide orient="horz" pos="13484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D2015-BA01-4C7D-B17D-B7A5B23D0202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15FB4-87C3-47FE-862C-1BC2F768F8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674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634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1pPr>
    <a:lvl2pPr marL="1753816" algn="l" defTabSz="3507634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2pPr>
    <a:lvl3pPr marL="3507634" algn="l" defTabSz="3507634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3pPr>
    <a:lvl4pPr marL="5261450" algn="l" defTabSz="3507634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4pPr>
    <a:lvl5pPr marL="7015266" algn="l" defTabSz="3507634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5pPr>
    <a:lvl6pPr marL="8769082" algn="l" defTabSz="3507634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6pPr>
    <a:lvl7pPr marL="10522900" algn="l" defTabSz="3507634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7pPr>
    <a:lvl8pPr marL="12276716" algn="l" defTabSz="3507634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8pPr>
    <a:lvl9pPr marL="14030532" algn="l" defTabSz="3507634" rtl="0" eaLnBrk="1" latinLnBrk="0" hangingPunct="1">
      <a:defRPr sz="46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015FB4-87C3-47FE-862C-1BC2F768F8C3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997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4402" y="7005159"/>
            <a:ext cx="22706410" cy="14902049"/>
          </a:xfrm>
        </p:spPr>
        <p:txBody>
          <a:bodyPr anchor="b"/>
          <a:lstStyle>
            <a:lvl1pPr algn="ctr">
              <a:defRPr sz="14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5"/>
            <a:ext cx="22706410" cy="10334332"/>
          </a:xfrm>
        </p:spPr>
        <p:txBody>
          <a:bodyPr/>
          <a:lstStyle>
            <a:lvl1pPr marL="0" indent="0" algn="ctr">
              <a:buNone/>
              <a:defRPr sz="5960"/>
            </a:lvl1pPr>
            <a:lvl2pPr marL="1135191" indent="0" algn="ctr">
              <a:buNone/>
              <a:defRPr sz="4967"/>
            </a:lvl2pPr>
            <a:lvl3pPr marL="2270381" indent="0" algn="ctr">
              <a:buNone/>
              <a:defRPr sz="4470"/>
            </a:lvl3pPr>
            <a:lvl4pPr marL="3405572" indent="0" algn="ctr">
              <a:buNone/>
              <a:defRPr sz="3973"/>
            </a:lvl4pPr>
            <a:lvl5pPr marL="4540762" indent="0" algn="ctr">
              <a:buNone/>
              <a:defRPr sz="3973"/>
            </a:lvl5pPr>
            <a:lvl6pPr marL="5675953" indent="0" algn="ctr">
              <a:buNone/>
              <a:defRPr sz="3973"/>
            </a:lvl6pPr>
            <a:lvl7pPr marL="6811143" indent="0" algn="ctr">
              <a:buNone/>
              <a:defRPr sz="3973"/>
            </a:lvl7pPr>
            <a:lvl8pPr marL="7946334" indent="0" algn="ctr">
              <a:buNone/>
              <a:defRPr sz="3973"/>
            </a:lvl8pPr>
            <a:lvl9pPr marL="9081523" indent="0" algn="ctr">
              <a:buNone/>
              <a:defRPr sz="397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66A6-7CA0-4EA6-B040-2640925C0F33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7659-AFA0-46E9-8C7A-5533421C3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29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66A6-7CA0-4EA6-B040-2640925C0F33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7659-AFA0-46E9-8C7A-5533421C3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96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699" y="2278904"/>
            <a:ext cx="6528093" cy="3627421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1" y="2278904"/>
            <a:ext cx="19205838" cy="3627421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66A6-7CA0-4EA6-B040-2640925C0F33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7659-AFA0-46E9-8C7A-5533421C3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12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66A6-7CA0-4EA6-B040-2640925C0F33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7659-AFA0-46E9-8C7A-5533421C3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8835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3" y="10671224"/>
            <a:ext cx="26112371" cy="17805172"/>
          </a:xfrm>
        </p:spPr>
        <p:txBody>
          <a:bodyPr anchor="b"/>
          <a:lstStyle>
            <a:lvl1pPr>
              <a:defRPr sz="1489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3" y="28644840"/>
            <a:ext cx="26112371" cy="9363319"/>
          </a:xfrm>
        </p:spPr>
        <p:txBody>
          <a:bodyPr/>
          <a:lstStyle>
            <a:lvl1pPr marL="0" indent="0">
              <a:buNone/>
              <a:defRPr sz="5960">
                <a:solidFill>
                  <a:schemeClr val="tx1">
                    <a:tint val="82000"/>
                  </a:schemeClr>
                </a:solidFill>
              </a:defRPr>
            </a:lvl1pPr>
            <a:lvl2pPr marL="1135191" indent="0">
              <a:buNone/>
              <a:defRPr sz="4967">
                <a:solidFill>
                  <a:schemeClr val="tx1">
                    <a:tint val="82000"/>
                  </a:schemeClr>
                </a:solidFill>
              </a:defRPr>
            </a:lvl2pPr>
            <a:lvl3pPr marL="2270381" indent="0">
              <a:buNone/>
              <a:defRPr sz="4470">
                <a:solidFill>
                  <a:schemeClr val="tx1">
                    <a:tint val="82000"/>
                  </a:schemeClr>
                </a:solidFill>
              </a:defRPr>
            </a:lvl3pPr>
            <a:lvl4pPr marL="3405572" indent="0">
              <a:buNone/>
              <a:defRPr sz="3973">
                <a:solidFill>
                  <a:schemeClr val="tx1">
                    <a:tint val="82000"/>
                  </a:schemeClr>
                </a:solidFill>
              </a:defRPr>
            </a:lvl4pPr>
            <a:lvl5pPr marL="4540762" indent="0">
              <a:buNone/>
              <a:defRPr sz="3973">
                <a:solidFill>
                  <a:schemeClr val="tx1">
                    <a:tint val="82000"/>
                  </a:schemeClr>
                </a:solidFill>
              </a:defRPr>
            </a:lvl5pPr>
            <a:lvl6pPr marL="5675953" indent="0">
              <a:buNone/>
              <a:defRPr sz="3973">
                <a:solidFill>
                  <a:schemeClr val="tx1">
                    <a:tint val="82000"/>
                  </a:schemeClr>
                </a:solidFill>
              </a:defRPr>
            </a:lvl6pPr>
            <a:lvl7pPr marL="6811143" indent="0">
              <a:buNone/>
              <a:defRPr sz="3973">
                <a:solidFill>
                  <a:schemeClr val="tx1">
                    <a:tint val="82000"/>
                  </a:schemeClr>
                </a:solidFill>
              </a:defRPr>
            </a:lvl7pPr>
            <a:lvl8pPr marL="7946334" indent="0">
              <a:buNone/>
              <a:defRPr sz="3973">
                <a:solidFill>
                  <a:schemeClr val="tx1">
                    <a:tint val="82000"/>
                  </a:schemeClr>
                </a:solidFill>
              </a:defRPr>
            </a:lvl8pPr>
            <a:lvl9pPr marL="9081523" indent="0">
              <a:buNone/>
              <a:defRPr sz="397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66A6-7CA0-4EA6-B040-2640925C0F33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7659-AFA0-46E9-8C7A-5533421C3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4107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66A6-7CA0-4EA6-B040-2640925C0F33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7659-AFA0-46E9-8C7A-5533421C3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0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08"/>
            <a:ext cx="26112371" cy="8273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7" y="10492874"/>
            <a:ext cx="12807834" cy="5142392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191" indent="0">
              <a:buNone/>
              <a:defRPr sz="4967" b="1"/>
            </a:lvl2pPr>
            <a:lvl3pPr marL="2270381" indent="0">
              <a:buNone/>
              <a:defRPr sz="4470" b="1"/>
            </a:lvl3pPr>
            <a:lvl4pPr marL="3405572" indent="0">
              <a:buNone/>
              <a:defRPr sz="3973" b="1"/>
            </a:lvl4pPr>
            <a:lvl5pPr marL="4540762" indent="0">
              <a:buNone/>
              <a:defRPr sz="3973" b="1"/>
            </a:lvl5pPr>
            <a:lvl6pPr marL="5675953" indent="0">
              <a:buNone/>
              <a:defRPr sz="3973" b="1"/>
            </a:lvl6pPr>
            <a:lvl7pPr marL="6811143" indent="0">
              <a:buNone/>
              <a:defRPr sz="3973" b="1"/>
            </a:lvl7pPr>
            <a:lvl8pPr marL="7946334" indent="0">
              <a:buNone/>
              <a:defRPr sz="3973" b="1"/>
            </a:lvl8pPr>
            <a:lvl9pPr marL="9081523" indent="0">
              <a:buNone/>
              <a:defRPr sz="397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7" y="15635266"/>
            <a:ext cx="12807834" cy="229971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7" y="10492874"/>
            <a:ext cx="12870909" cy="5142392"/>
          </a:xfrm>
        </p:spPr>
        <p:txBody>
          <a:bodyPr anchor="b"/>
          <a:lstStyle>
            <a:lvl1pPr marL="0" indent="0">
              <a:buNone/>
              <a:defRPr sz="5960" b="1"/>
            </a:lvl1pPr>
            <a:lvl2pPr marL="1135191" indent="0">
              <a:buNone/>
              <a:defRPr sz="4967" b="1"/>
            </a:lvl2pPr>
            <a:lvl3pPr marL="2270381" indent="0">
              <a:buNone/>
              <a:defRPr sz="4470" b="1"/>
            </a:lvl3pPr>
            <a:lvl4pPr marL="3405572" indent="0">
              <a:buNone/>
              <a:defRPr sz="3973" b="1"/>
            </a:lvl4pPr>
            <a:lvl5pPr marL="4540762" indent="0">
              <a:buNone/>
              <a:defRPr sz="3973" b="1"/>
            </a:lvl5pPr>
            <a:lvl6pPr marL="5675953" indent="0">
              <a:buNone/>
              <a:defRPr sz="3973" b="1"/>
            </a:lvl6pPr>
            <a:lvl7pPr marL="6811143" indent="0">
              <a:buNone/>
              <a:defRPr sz="3973" b="1"/>
            </a:lvl7pPr>
            <a:lvl8pPr marL="7946334" indent="0">
              <a:buNone/>
              <a:defRPr sz="3973" b="1"/>
            </a:lvl8pPr>
            <a:lvl9pPr marL="9081523" indent="0">
              <a:buNone/>
              <a:defRPr sz="397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7" y="15635266"/>
            <a:ext cx="12870909" cy="229971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66A6-7CA0-4EA6-B040-2640925C0F33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7659-AFA0-46E9-8C7A-5533421C3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19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66A6-7CA0-4EA6-B040-2640925C0F33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7659-AFA0-46E9-8C7A-5533421C3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192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66A6-7CA0-4EA6-B040-2640925C0F33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7659-AFA0-46E9-8C7A-5533421C3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791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6" y="2853583"/>
            <a:ext cx="9764544" cy="9987546"/>
          </a:xfrm>
        </p:spPr>
        <p:txBody>
          <a:bodyPr anchor="b"/>
          <a:lstStyle>
            <a:lvl1pPr>
              <a:defRPr sz="79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3"/>
            <a:ext cx="15326827" cy="30418416"/>
          </a:xfrm>
        </p:spPr>
        <p:txBody>
          <a:bodyPr/>
          <a:lstStyle>
            <a:lvl1pPr>
              <a:defRPr sz="7945"/>
            </a:lvl1pPr>
            <a:lvl2pPr>
              <a:defRPr sz="6951"/>
            </a:lvl2pPr>
            <a:lvl3pPr>
              <a:defRPr sz="5960"/>
            </a:lvl3pPr>
            <a:lvl4pPr>
              <a:defRPr sz="4967"/>
            </a:lvl4pPr>
            <a:lvl5pPr>
              <a:defRPr sz="4967"/>
            </a:lvl5pPr>
            <a:lvl6pPr>
              <a:defRPr sz="4967"/>
            </a:lvl6pPr>
            <a:lvl7pPr>
              <a:defRPr sz="4967"/>
            </a:lvl7pPr>
            <a:lvl8pPr>
              <a:defRPr sz="4967"/>
            </a:lvl8pPr>
            <a:lvl9pPr>
              <a:defRPr sz="496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4" cy="23789780"/>
          </a:xfrm>
        </p:spPr>
        <p:txBody>
          <a:bodyPr/>
          <a:lstStyle>
            <a:lvl1pPr marL="0" indent="0">
              <a:buNone/>
              <a:defRPr sz="3973"/>
            </a:lvl1pPr>
            <a:lvl2pPr marL="1135191" indent="0">
              <a:buNone/>
              <a:defRPr sz="3477"/>
            </a:lvl2pPr>
            <a:lvl3pPr marL="2270381" indent="0">
              <a:buNone/>
              <a:defRPr sz="2980"/>
            </a:lvl3pPr>
            <a:lvl4pPr marL="3405572" indent="0">
              <a:buNone/>
              <a:defRPr sz="2483"/>
            </a:lvl4pPr>
            <a:lvl5pPr marL="4540762" indent="0">
              <a:buNone/>
              <a:defRPr sz="2483"/>
            </a:lvl5pPr>
            <a:lvl6pPr marL="5675953" indent="0">
              <a:buNone/>
              <a:defRPr sz="2483"/>
            </a:lvl6pPr>
            <a:lvl7pPr marL="6811143" indent="0">
              <a:buNone/>
              <a:defRPr sz="2483"/>
            </a:lvl7pPr>
            <a:lvl8pPr marL="7946334" indent="0">
              <a:buNone/>
              <a:defRPr sz="2483"/>
            </a:lvl8pPr>
            <a:lvl9pPr marL="9081523" indent="0">
              <a:buNone/>
              <a:defRPr sz="248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66A6-7CA0-4EA6-B040-2640925C0F33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7659-AFA0-46E9-8C7A-5533421C3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02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6" y="2853583"/>
            <a:ext cx="9764544" cy="9987546"/>
          </a:xfrm>
        </p:spPr>
        <p:txBody>
          <a:bodyPr anchor="b"/>
          <a:lstStyle>
            <a:lvl1pPr>
              <a:defRPr sz="794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3"/>
            <a:ext cx="15326827" cy="30418416"/>
          </a:xfrm>
        </p:spPr>
        <p:txBody>
          <a:bodyPr anchor="t"/>
          <a:lstStyle>
            <a:lvl1pPr marL="0" indent="0">
              <a:buNone/>
              <a:defRPr sz="7945"/>
            </a:lvl1pPr>
            <a:lvl2pPr marL="1135191" indent="0">
              <a:buNone/>
              <a:defRPr sz="6951"/>
            </a:lvl2pPr>
            <a:lvl3pPr marL="2270381" indent="0">
              <a:buNone/>
              <a:defRPr sz="5960"/>
            </a:lvl3pPr>
            <a:lvl4pPr marL="3405572" indent="0">
              <a:buNone/>
              <a:defRPr sz="4967"/>
            </a:lvl4pPr>
            <a:lvl5pPr marL="4540762" indent="0">
              <a:buNone/>
              <a:defRPr sz="4967"/>
            </a:lvl5pPr>
            <a:lvl6pPr marL="5675953" indent="0">
              <a:buNone/>
              <a:defRPr sz="4967"/>
            </a:lvl6pPr>
            <a:lvl7pPr marL="6811143" indent="0">
              <a:buNone/>
              <a:defRPr sz="4967"/>
            </a:lvl7pPr>
            <a:lvl8pPr marL="7946334" indent="0">
              <a:buNone/>
              <a:defRPr sz="4967"/>
            </a:lvl8pPr>
            <a:lvl9pPr marL="9081523" indent="0">
              <a:buNone/>
              <a:defRPr sz="496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6" y="12841129"/>
            <a:ext cx="9764544" cy="23789780"/>
          </a:xfrm>
        </p:spPr>
        <p:txBody>
          <a:bodyPr/>
          <a:lstStyle>
            <a:lvl1pPr marL="0" indent="0">
              <a:buNone/>
              <a:defRPr sz="3973"/>
            </a:lvl1pPr>
            <a:lvl2pPr marL="1135191" indent="0">
              <a:buNone/>
              <a:defRPr sz="3477"/>
            </a:lvl2pPr>
            <a:lvl3pPr marL="2270381" indent="0">
              <a:buNone/>
              <a:defRPr sz="2980"/>
            </a:lvl3pPr>
            <a:lvl4pPr marL="3405572" indent="0">
              <a:buNone/>
              <a:defRPr sz="2483"/>
            </a:lvl4pPr>
            <a:lvl5pPr marL="4540762" indent="0">
              <a:buNone/>
              <a:defRPr sz="2483"/>
            </a:lvl5pPr>
            <a:lvl6pPr marL="5675953" indent="0">
              <a:buNone/>
              <a:defRPr sz="2483"/>
            </a:lvl6pPr>
            <a:lvl7pPr marL="6811143" indent="0">
              <a:buNone/>
              <a:defRPr sz="2483"/>
            </a:lvl7pPr>
            <a:lvl8pPr marL="7946334" indent="0">
              <a:buNone/>
              <a:defRPr sz="2483"/>
            </a:lvl8pPr>
            <a:lvl9pPr marL="9081523" indent="0">
              <a:buNone/>
              <a:defRPr sz="248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D66A6-7CA0-4EA6-B040-2640925C0F33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7659-AFA0-46E9-8C7A-5533421C3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85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08"/>
            <a:ext cx="26112371" cy="8273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3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9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BD66A6-7CA0-4EA6-B040-2640925C0F33}" type="datetimeFigureOut">
              <a:rPr lang="es-ES" smtClean="0"/>
              <a:t>30/09/2025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3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9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3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9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1A7659-AFA0-46E9-8C7A-5533421C3EE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540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270381" rtl="0" eaLnBrk="1" latinLnBrk="0" hangingPunct="1">
        <a:lnSpc>
          <a:spcPct val="90000"/>
        </a:lnSpc>
        <a:spcBef>
          <a:spcPct val="0"/>
        </a:spcBef>
        <a:buNone/>
        <a:defRPr sz="109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7595" indent="-567595" algn="l" defTabSz="2270381" rtl="0" eaLnBrk="1" latinLnBrk="0" hangingPunct="1">
        <a:lnSpc>
          <a:spcPct val="90000"/>
        </a:lnSpc>
        <a:spcBef>
          <a:spcPts val="2483"/>
        </a:spcBef>
        <a:buFont typeface="Arial" panose="020B0604020202020204" pitchFamily="34" charset="0"/>
        <a:buChar char="•"/>
        <a:defRPr sz="6951" kern="1200">
          <a:solidFill>
            <a:schemeClr val="tx1"/>
          </a:solidFill>
          <a:latin typeface="+mn-lt"/>
          <a:ea typeface="+mn-ea"/>
          <a:cs typeface="+mn-cs"/>
        </a:defRPr>
      </a:lvl1pPr>
      <a:lvl2pPr marL="1702786" indent="-567595" algn="l" defTabSz="227038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2837976" indent="-567595" algn="l" defTabSz="227038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967" kern="1200">
          <a:solidFill>
            <a:schemeClr val="tx1"/>
          </a:solidFill>
          <a:latin typeface="+mn-lt"/>
          <a:ea typeface="+mn-ea"/>
          <a:cs typeface="+mn-cs"/>
        </a:defRPr>
      </a:lvl3pPr>
      <a:lvl4pPr marL="3973167" indent="-567595" algn="l" defTabSz="227038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5108358" indent="-567595" algn="l" defTabSz="227038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6243548" indent="-567595" algn="l" defTabSz="227038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7378739" indent="-567595" algn="l" defTabSz="227038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8513929" indent="-567595" algn="l" defTabSz="227038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649120" indent="-567595" algn="l" defTabSz="2270381" rtl="0" eaLnBrk="1" latinLnBrk="0" hangingPunct="1">
        <a:lnSpc>
          <a:spcPct val="90000"/>
        </a:lnSpc>
        <a:spcBef>
          <a:spcPts val="1242"/>
        </a:spcBef>
        <a:buFont typeface="Arial" panose="020B0604020202020204" pitchFamily="34" charset="0"/>
        <a:buChar char="•"/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7038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1pPr>
      <a:lvl2pPr marL="1135191" algn="l" defTabSz="227038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2pPr>
      <a:lvl3pPr marL="2270381" algn="l" defTabSz="227038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3pPr>
      <a:lvl4pPr marL="3405572" algn="l" defTabSz="227038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4pPr>
      <a:lvl5pPr marL="4540762" algn="l" defTabSz="227038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5pPr>
      <a:lvl6pPr marL="5675953" algn="l" defTabSz="227038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6pPr>
      <a:lvl7pPr marL="6811143" algn="l" defTabSz="227038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7pPr>
      <a:lvl8pPr marL="7946334" algn="l" defTabSz="227038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8pPr>
      <a:lvl9pPr marL="9081523" algn="l" defTabSz="2270381" rtl="0" eaLnBrk="1" latinLnBrk="0" hangingPunct="1">
        <a:defRPr sz="44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178982C7-FE6A-7830-7B98-123D7CAD0F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30275213" cy="3715858"/>
          </a:xfrm>
          <a:prstGeom prst="rect">
            <a:avLst/>
          </a:prstGeom>
        </p:spPr>
      </p:pic>
      <p:pic>
        <p:nvPicPr>
          <p:cNvPr id="14" name="Imagen 13" descr="Texto&#10;&#10;El contenido generado por IA puede ser incorrecto.">
            <a:extLst>
              <a:ext uri="{FF2B5EF4-FFF2-40B4-BE49-F238E27FC236}">
                <a16:creationId xmlns:a16="http://schemas.microsoft.com/office/drawing/2014/main" id="{2E8BA55B-9678-D6C5-ED71-1B0A450CB6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63" y="-504270"/>
            <a:ext cx="27890084" cy="5435600"/>
          </a:xfrm>
          <a:prstGeom prst="rect">
            <a:avLst/>
          </a:prstGeom>
        </p:spPr>
      </p:pic>
      <p:pic>
        <p:nvPicPr>
          <p:cNvPr id="16" name="Imagen 15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769D4783-A4A8-3057-2FCE-59CA5C9A6B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19553"/>
            <a:ext cx="30275214" cy="297341"/>
          </a:xfrm>
          <a:prstGeom prst="rect">
            <a:avLst/>
          </a:prstGeom>
        </p:spPr>
      </p:pic>
      <p:pic>
        <p:nvPicPr>
          <p:cNvPr id="17" name="Imagen 6">
            <a:extLst>
              <a:ext uri="{FF2B5EF4-FFF2-40B4-BE49-F238E27FC236}">
                <a16:creationId xmlns:a16="http://schemas.microsoft.com/office/drawing/2014/main" id="{18F3CF1A-7E36-40F0-43FD-1FC202480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176" y="40685920"/>
            <a:ext cx="9502775" cy="171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2" descr="Imagen que contiene Texto&#10;&#10;El contenido generado por IA puede ser incorrecto.">
            <a:extLst>
              <a:ext uri="{FF2B5EF4-FFF2-40B4-BE49-F238E27FC236}">
                <a16:creationId xmlns:a16="http://schemas.microsoft.com/office/drawing/2014/main" id="{562BF78B-44F1-264A-8FDB-E26BA2D92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220" y="40685920"/>
            <a:ext cx="4808866" cy="189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4" descr="Texto&#10;&#10;El contenido generado por IA puede ser incorrecto.">
            <a:extLst>
              <a:ext uri="{FF2B5EF4-FFF2-40B4-BE49-F238E27FC236}">
                <a16:creationId xmlns:a16="http://schemas.microsoft.com/office/drawing/2014/main" id="{A3F902FF-BF3B-B995-4371-ED7BBABF0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63" y="40580603"/>
            <a:ext cx="5243129" cy="181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90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1</Words>
  <Application>Microsoft Office PowerPoint</Application>
  <PresentationFormat>Personalizado</PresentationFormat>
  <Paragraphs>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Abelleira</dc:creator>
  <cp:lastModifiedBy>Lola Vera Silva</cp:lastModifiedBy>
  <cp:revision>5</cp:revision>
  <dcterms:created xsi:type="dcterms:W3CDTF">2024-09-18T09:13:57Z</dcterms:created>
  <dcterms:modified xsi:type="dcterms:W3CDTF">2025-09-30T11:06:41Z</dcterms:modified>
</cp:coreProperties>
</file>